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content-audit-presentation/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content-audit-presentation/" TargetMode="Externa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content-audit-presentation/" TargetMode="Externa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content-audit-presentation/" TargetMode="Externa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content-audit-presentation/" TargetMode="Externa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content-audit-presentation/" TargetMode="Externa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content-audit-presentation/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content-audit-presentation/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content-audit-presentation/" TargetMode="Externa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22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2148840"/>
            <a:ext cx="1042416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3400">
                <a:solidFill>
                  <a:srgbClr val="FFFFFF"/>
                </a:solidFill>
                <a:latin typeface="Arial"/>
              </a:rPr>
              <a:t>Content Audit Presentation Template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3035808"/>
            <a:ext cx="98755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FFFFFF"/>
                </a:solidFill>
                <a:latin typeface="Arial"/>
              </a:rPr>
              <a:t>Client-facing deck for content audit findings and action planning.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3657600"/>
            <a:ext cx="1005840" cy="54864"/>
          </a:xfrm>
          <a:prstGeom prst="rect">
            <a:avLst/>
          </a:prstGeom>
          <a:solidFill>
            <a:srgbClr val="F0D9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11480" y="6565392"/>
            <a:ext cx="113385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 u="sng">
                <a:solidFill>
                  <a:srgbClr val="12614F"/>
                </a:solidFill>
                <a:latin typeface="Consolas"/>
                <a:hlinkClick r:id="rId2"/>
              </a:rPr>
              <a:t>seostrategy.online - Content Audit Presentation Template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84048"/>
            <a:ext cx="1088136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2614F"/>
                </a:solidFill>
                <a:latin typeface="Arial"/>
              </a:rPr>
              <a:t>Agenda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932688"/>
            <a:ext cx="777240" cy="45720"/>
          </a:xfrm>
          <a:prstGeom prst="rect">
            <a:avLst/>
          </a:prstGeom>
          <a:solidFill>
            <a:srgbClr val="F0D9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65392"/>
            <a:ext cx="113385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 u="sng">
                <a:solidFill>
                  <a:srgbClr val="12614F"/>
                </a:solidFill>
                <a:latin typeface="Consolas"/>
                <a:hlinkClick r:id="rId2"/>
              </a:rPr>
              <a:t>seostrategy.online - Content Audit Presentation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1. Audit scope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2. Methodology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3. Inventory summary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4. Findings by category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5. Prioritized action plan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6. Timeline and owners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7. Decision checkpoint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84048"/>
            <a:ext cx="1088136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2614F"/>
                </a:solidFill>
                <a:latin typeface="Arial"/>
              </a:rPr>
              <a:t>Audit scope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932688"/>
            <a:ext cx="777240" cy="45720"/>
          </a:xfrm>
          <a:prstGeom prst="rect">
            <a:avLst/>
          </a:prstGeom>
          <a:solidFill>
            <a:srgbClr val="F0D9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65392"/>
            <a:ext cx="113385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 u="sng">
                <a:solidFill>
                  <a:srgbClr val="12614F"/>
                </a:solidFill>
                <a:latin typeface="Consolas"/>
                <a:hlinkClick r:id="rId2"/>
              </a:rPr>
              <a:t>seostrategy.online - Content Audit Presentation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[Sections included in this audit]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[Excluded URL types or site areas]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[Data date range]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[Page groups reviewed]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[Decisions this audit is expected to support]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84048"/>
            <a:ext cx="1088136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2614F"/>
                </a:solidFill>
                <a:latin typeface="Arial"/>
              </a:rPr>
              <a:t>Methodology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932688"/>
            <a:ext cx="777240" cy="45720"/>
          </a:xfrm>
          <a:prstGeom prst="rect">
            <a:avLst/>
          </a:prstGeom>
          <a:solidFill>
            <a:srgbClr val="F0D9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65392"/>
            <a:ext cx="113385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 u="sng">
                <a:solidFill>
                  <a:srgbClr val="12614F"/>
                </a:solidFill>
                <a:latin typeface="Consolas"/>
                <a:hlinkClick r:id="rId2"/>
              </a:rPr>
              <a:t>seostrategy.online - Content Audit Presentation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Inventory URLs by page type before scoring.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Combine analytics, Search Console, crawl data, and manual review.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Tag each page with one recommended action.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Do not treat tool exports as final findings without editorial review.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84048"/>
            <a:ext cx="1088136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2614F"/>
                </a:solidFill>
                <a:latin typeface="Arial"/>
              </a:rPr>
              <a:t>Inventory summary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932688"/>
            <a:ext cx="777240" cy="45720"/>
          </a:xfrm>
          <a:prstGeom prst="rect">
            <a:avLst/>
          </a:prstGeom>
          <a:solidFill>
            <a:srgbClr val="F0D9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65392"/>
            <a:ext cx="113385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 u="sng">
                <a:solidFill>
                  <a:srgbClr val="12614F"/>
                </a:solidFill>
                <a:latin typeface="Consolas"/>
                <a:hlinkClick r:id="rId2"/>
              </a:rPr>
              <a:t>seostrategy.online - Content Audit Presentation Template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94360" y="1417320"/>
          <a:ext cx="1097280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  <a:gridCol w="2743200"/>
              </a:tblGrid>
              <a:tr h="310896">
                <a:tc>
                  <a:txBody>
                    <a:bodyPr/>
                    <a:lstStyle/>
                    <a:p>
                      <a:pPr>
                        <a:defRPr b="1" sz="900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Page group</a:t>
                      </a:r>
                    </a:p>
                  </a:txBody>
                  <a:tcPr marL="45720" marR="45720" marT="27432" marB="27432"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900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URLs reviewed</a:t>
                      </a:r>
                    </a:p>
                  </a:txBody>
                  <a:tcPr marL="45720" marR="45720" marT="27432" marB="27432"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900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Main issue</a:t>
                      </a:r>
                    </a:p>
                  </a:txBody>
                  <a:tcPr marL="45720" marR="45720" marT="27432" marB="27432"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900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Decision needed</a:t>
                      </a:r>
                    </a:p>
                  </a:txBody>
                  <a:tcPr marL="45720" marR="45720" marT="27432" marB="27432">
                    <a:solidFill>
                      <a:srgbClr val="12614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[Blog guides]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[count]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[Overlap / decay / freshness]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[Improve / consolidate]</a:t>
                      </a:r>
                    </a:p>
                  </a:txBody>
                  <a:tcPr marL="45720" marR="45720" marT="18288" marB="18288"/>
                </a:tc>
              </a:tr>
              <a:tr h="310896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[Service pages]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[count]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[Intent or internal linking]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[Improve]</a:t>
                      </a:r>
                    </a:p>
                  </a:txBody>
                  <a:tcPr marL="45720" marR="45720" marT="18288" marB="18288"/>
                </a:tc>
              </a:tr>
              <a:tr h="310896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[Templates]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[count]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[Missing links or metadata]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[Keep / improve]</a:t>
                      </a:r>
                    </a:p>
                  </a:txBody>
                  <a:tcPr marL="45720" marR="45720" marT="18288" marB="18288"/>
                </a:tc>
              </a:tr>
              <a:tr h="310896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[Other]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[count]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[Technical or no-index review]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[Remove / noindex]</a:t>
                      </a:r>
                    </a:p>
                  </a:txBody>
                  <a:tcPr marL="45720" marR="45720" marT="18288" marB="18288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84048"/>
            <a:ext cx="1088136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2614F"/>
                </a:solidFill>
                <a:latin typeface="Arial"/>
              </a:rPr>
              <a:t>Findings by category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932688"/>
            <a:ext cx="777240" cy="45720"/>
          </a:xfrm>
          <a:prstGeom prst="rect">
            <a:avLst/>
          </a:prstGeom>
          <a:solidFill>
            <a:srgbClr val="F0D9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65392"/>
            <a:ext cx="113385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 u="sng">
                <a:solidFill>
                  <a:srgbClr val="12614F"/>
                </a:solidFill>
                <a:latin typeface="Consolas"/>
                <a:hlinkClick r:id="rId2"/>
              </a:rPr>
              <a:t>seostrategy.online - Content Audit Presentation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[Relevance and intent: main finding]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[Freshness and accuracy: main finding]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[Performance and decay: main finding]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[Cannibalization and overlap: main finding]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84048"/>
            <a:ext cx="1088136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2614F"/>
                </a:solidFill>
                <a:latin typeface="Arial"/>
              </a:rPr>
              <a:t>Prioritized action plan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932688"/>
            <a:ext cx="777240" cy="45720"/>
          </a:xfrm>
          <a:prstGeom prst="rect">
            <a:avLst/>
          </a:prstGeom>
          <a:solidFill>
            <a:srgbClr val="F0D9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65392"/>
            <a:ext cx="113385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 u="sng">
                <a:solidFill>
                  <a:srgbClr val="12614F"/>
                </a:solidFill>
                <a:latin typeface="Consolas"/>
                <a:hlinkClick r:id="rId2"/>
              </a:rPr>
              <a:t>seostrategy.online - Content Audit Presentation Template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94360" y="1417320"/>
          <a:ext cx="1097280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  <a:gridCol w="2743200"/>
              </a:tblGrid>
              <a:tr h="310896">
                <a:tc>
                  <a:txBody>
                    <a:bodyPr/>
                    <a:lstStyle/>
                    <a:p>
                      <a:pPr>
                        <a:defRPr b="1" sz="900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Priority</a:t>
                      </a:r>
                    </a:p>
                  </a:txBody>
                  <a:tcPr marL="45720" marR="45720" marT="27432" marB="27432"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900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Action</a:t>
                      </a:r>
                    </a:p>
                  </a:txBody>
                  <a:tcPr marL="45720" marR="45720" marT="27432" marB="27432"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900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Owner</a:t>
                      </a:r>
                    </a:p>
                  </a:txBody>
                  <a:tcPr marL="45720" marR="45720" marT="27432" marB="27432"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900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Dependency</a:t>
                      </a:r>
                    </a:p>
                  </a:txBody>
                  <a:tcPr marL="45720" marR="45720" marT="27432" marB="27432">
                    <a:solidFill>
                      <a:srgbClr val="12614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P1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[Consolidate duplicate intent cluster]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[Owner]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[Preferred URL approved]</a:t>
                      </a:r>
                    </a:p>
                  </a:txBody>
                  <a:tcPr marL="45720" marR="45720" marT="18288" marB="18288"/>
                </a:tc>
              </a:tr>
              <a:tr h="310896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P1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[Refresh outdated owner pages]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[Owner]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[Source validation]</a:t>
                      </a:r>
                    </a:p>
                  </a:txBody>
                  <a:tcPr marL="45720" marR="45720" marT="18288" marB="18288"/>
                </a:tc>
              </a:tr>
              <a:tr h="310896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P2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[Add internal links from supporting content]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[Owner]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[Target URLs confirmed]</a:t>
                      </a:r>
                    </a:p>
                  </a:txBody>
                  <a:tcPr marL="45720" marR="45720" marT="18288" marB="18288"/>
                </a:tc>
              </a:tr>
              <a:tr h="310896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P3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[Review low-value archive section]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[Owner]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172222"/>
                          </a:solidFill>
                          <a:latin typeface="Arial"/>
                        </a:defRPr>
                      </a:pPr>
                      <a:r>
                        <a:t>[Traffic and link check]</a:t>
                      </a:r>
                    </a:p>
                  </a:txBody>
                  <a:tcPr marL="45720" marR="45720" marT="18288" marB="18288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84048"/>
            <a:ext cx="1088136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2614F"/>
                </a:solidFill>
                <a:latin typeface="Arial"/>
              </a:rPr>
              <a:t>Timeline and owners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932688"/>
            <a:ext cx="777240" cy="45720"/>
          </a:xfrm>
          <a:prstGeom prst="rect">
            <a:avLst/>
          </a:prstGeom>
          <a:solidFill>
            <a:srgbClr val="F0D9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65392"/>
            <a:ext cx="113385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 u="sng">
                <a:solidFill>
                  <a:srgbClr val="12614F"/>
                </a:solidFill>
                <a:latin typeface="Consolas"/>
                <a:hlinkClick r:id="rId2"/>
              </a:rPr>
              <a:t>seostrategy.online - Content Audit Presentation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[Owner for content improvements]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[Owner for consolidations and redirects]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[Owner for technical validation]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[Sequence: consolidation before rewrite briefs]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[Validation check after implementation]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84048"/>
            <a:ext cx="1088136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2614F"/>
                </a:solidFill>
                <a:latin typeface="Arial"/>
              </a:rPr>
              <a:t>Decision checkpoint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932688"/>
            <a:ext cx="777240" cy="45720"/>
          </a:xfrm>
          <a:prstGeom prst="rect">
            <a:avLst/>
          </a:prstGeom>
          <a:solidFill>
            <a:srgbClr val="F0D9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65392"/>
            <a:ext cx="113385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 u="sng">
                <a:solidFill>
                  <a:srgbClr val="12614F"/>
                </a:solidFill>
                <a:latin typeface="Consolas"/>
                <a:hlinkClick r:id="rId2"/>
              </a:rPr>
              <a:t>seostrategy.online - Content Audit Presentation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Confirm which findings need stakeholder approval.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Assign owners for improve, consolidate, redirect, and remove/noindex work.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Set the next re-audit or validation checkpoint.</a:t>
            </a:r>
          </a:p>
          <a:p>
            <a:pPr>
              <a:spcAft>
                <a:spcPts val="8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Record unresolved decisions before production begins.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Content Audit Presentation Template</dc:title>
  <dc:subject>Content Audit Presentation Template</dc:subject>
  <dc:creator>seostrategy.online</dc:creator>
  <cp:keywords/>
  <dc:description>seostrategy.online presentation template</dc:description>
  <cp:lastModifiedBy>seostrategy.online</cp:lastModifiedBy>
  <cp:revision>1</cp:revision>
  <dcterms:created xsi:type="dcterms:W3CDTF">2026-08-19T13:39:18Z</dcterms:created>
  <dcterms:modified xsi:type="dcterms:W3CDTF">2026-08-19T13:39:18Z</dcterms:modified>
  <cp:category/>
</cp:coreProperties>
</file>