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keyword-research-presentation/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keyword-research-presentation/" TargetMode="Externa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keyword-research-presentation/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keyword-research-presentation/" TargetMode="Externa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keyword-research-presentation/" TargetMode="Externa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keyword-research-presentation/" TargetMode="Externa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keyword-research-presentation/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keyword-research-presentation/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2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148840"/>
            <a:ext cx="1042416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3400">
                <a:solidFill>
                  <a:srgbClr val="FFFFFF"/>
                </a:solidFill>
                <a:latin typeface="Arial"/>
              </a:rPr>
              <a:t>Keyword Research Presentation Template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3035808"/>
            <a:ext cx="9875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FFFFFF"/>
                </a:solidFill>
                <a:latin typeface="Arial"/>
              </a:rPr>
              <a:t>Client-facing deck for keyword research, clustering, page mapping, and next steps.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3657600"/>
            <a:ext cx="1005840" cy="54864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Keyword Research Presentation 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Agenda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Keyword Research Presentation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1. Research scope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2. Methodology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3. Opportunity clusters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4. Page ownership decisions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5. Prioritized roadmap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6.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Research scope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Keyword Research Presentation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[Markets, languages, or business units included]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[Services, products, or topics in scope]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[Keyword sources used]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[Excluded intents or cleanup rules]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[Decisions this research must support]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Methodology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Keyword Research Presentation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Collect seed topics from the business and current site.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Expand, clean, and deduplicate keyword exports.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Tag search intent before clustering.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Map each priority cluster to one existing or proposed URL.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Opportunity clusters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Keyword Research Presentation Template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94360" y="1417320"/>
          <a:ext cx="109728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310896"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Cluster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Primary keyword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Intent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Priority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[SEO audit services]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[seo audit services]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Commercial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P1</a:t>
                      </a:r>
                    </a:p>
                  </a:txBody>
                  <a:tcPr marL="45720" marR="45720" marT="18288" marB="18288"/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[Keyword mapping template]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[keyword mapping template]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Template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P1</a:t>
                      </a:r>
                    </a:p>
                  </a:txBody>
                  <a:tcPr marL="45720" marR="45720" marT="18288" marB="18288"/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[Content audit examples]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[content audit examples]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Informational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P3</a:t>
                      </a:r>
                    </a:p>
                  </a:txBody>
                  <a:tcPr marL="45720" marR="45720" marT="18288" marB="18288"/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[SEO reporting template]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[seo reporting template]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Template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P2</a:t>
                      </a:r>
                    </a:p>
                  </a:txBody>
                  <a:tcPr marL="45720" marR="45720" marT="18288" marB="18288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Page ownership decisions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Keyword Research Presentation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[Existing URL that should own priority commercial intent]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[New URL needed for missing standalone intent]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[Cluster that should be consolidated into an existing page]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[Queries excluded because they are out of scope]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[Open decision requiring stakeholder confirmation]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Prioritized roadmap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Keyword Research Presentation Template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94360" y="1417320"/>
          <a:ext cx="109728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310896"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Priority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Cluster / page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Action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Dependency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P1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[SEO audit services]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[Optimize existing page]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[Current URL confirmed]</a:t>
                      </a:r>
                    </a:p>
                  </a:txBody>
                  <a:tcPr marL="45720" marR="45720" marT="18288" marB="18288"/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P1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[Keyword mapping template]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[Publish template page]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[Download file complete]</a:t>
                      </a:r>
                    </a:p>
                  </a:txBody>
                  <a:tcPr marL="45720" marR="45720" marT="18288" marB="18288"/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P2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[Content audit report template]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[Add internal links]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[Template page live]</a:t>
                      </a:r>
                    </a:p>
                  </a:txBody>
                  <a:tcPr marL="45720" marR="45720" marT="18288" marB="18288"/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P3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[Content audit examples]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[Validate SERP first]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[Editorial decision]</a:t>
                      </a:r>
                    </a:p>
                  </a:txBody>
                  <a:tcPr marL="45720" marR="45720" marT="18288" marB="18288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Next steps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Keyword Research Presentation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Approve the cluster map.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Confirm URL structure and page ownership decisions.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Turn P1 clusters into content briefs or implementation tickets.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Decide which P2/P3 opportunities should remain in backlog.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Keyword Research Presentation Template</dc:title>
  <dc:subject>Keyword Research Presentation Template</dc:subject>
  <dc:creator>seostrategy.online</dc:creator>
  <cp:keywords/>
  <dc:description>seostrategy.online presentation template</dc:description>
  <cp:lastModifiedBy>seostrategy.online</cp:lastModifiedBy>
  <cp:revision>1</cp:revision>
  <dcterms:created xsi:type="dcterms:W3CDTF">2026-08-19T13:39:18Z</dcterms:created>
  <dcterms:modified xsi:type="dcterms:W3CDTF">2026-08-19T13:39:18Z</dcterms:modified>
  <cp:category/>
</cp:coreProperties>
</file>