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eostrategy.online/templates/seo-audit-presentation/" TargetMode="Externa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2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182880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Arial"/>
              </a:rPr>
              <a:t>SEO Audit Presentation Template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2648" y="2651760"/>
            <a:ext cx="93268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>
                <a:solidFill>
                  <a:srgbClr val="FFFFFF"/>
                </a:solidFill>
                <a:latin typeface="Arial"/>
              </a:rPr>
              <a:t>[Client Name] · [Date]</a:t>
            </a:r>
          </a:p>
        </p:txBody>
      </p:sp>
      <p:sp>
        <p:nvSpPr>
          <p:cNvPr id="4" name="Rectangle 3"/>
          <p:cNvSpPr/>
          <p:nvPr/>
        </p:nvSpPr>
        <p:spPr>
          <a:xfrm>
            <a:off x="612648" y="3154680"/>
            <a:ext cx="960120" cy="64008"/>
          </a:xfrm>
          <a:prstGeom prst="rect">
            <a:avLst/>
          </a:prstGeom>
          <a:solidFill>
            <a:srgbClr val="F0D9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Decision close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280160"/>
            <a:ext cx="76809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Confirm accepted findings with stakeholders.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Assign owners for critical and high-priority work.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Record dependencies before briefs or tickets are created.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Set the next validation checkpoint after implementation.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43000"/>
            <a:ext cx="7498079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Audit scope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Methodology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Technical findings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On-page and content findings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Authority and UX findings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Prioritized fixes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Implementation roadmap</a:t>
            </a:r>
          </a:p>
          <a:p>
            <a:pPr>
              <a:spcAft>
                <a:spcPts val="600"/>
              </a:spcAft>
              <a:defRPr sz="2000">
                <a:solidFill>
                  <a:srgbClr val="172222"/>
                </a:solidFill>
                <a:latin typeface="Arial"/>
              </a:defRPr>
            </a:pPr>
            <a:r>
              <a:t>Decision close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Audit scope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56692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[Sections included in this audit]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[Excluded URL types or systems]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[Data date range]</a:t>
            </a:r>
          </a:p>
          <a:p>
            <a:pPr>
              <a:spcAft>
                <a:spcPts val="600"/>
              </a:spcAft>
              <a:defRPr sz="1900">
                <a:solidFill>
                  <a:srgbClr val="172222"/>
                </a:solidFill>
                <a:latin typeface="Arial"/>
              </a:defRPr>
            </a:pPr>
            <a:r>
              <a:t>[Decisions this audit is expected to support]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1417320"/>
            <a:ext cx="448056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Use this slide to fix the audit boundary before reviewing findings.</a:t>
            </a:r>
          </a:p>
          <a:p>
            <a:pPr>
              <a:spcAft>
                <a:spcPts val="6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Remove any bracketed line that does not apply.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Methodology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106070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Crawl representative page types, not only the homepage.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Compare indexability, canonical signals, status codes and rendered content.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Review page ownership against search intent.</a:t>
            </a:r>
          </a:p>
          <a:p>
            <a:pPr>
              <a:spcAft>
                <a:spcPts val="600"/>
              </a:spcAft>
              <a:defRPr sz="1800">
                <a:solidFill>
                  <a:srgbClr val="172222"/>
                </a:solidFill>
                <a:latin typeface="Arial"/>
              </a:defRPr>
            </a:pPr>
            <a:r>
              <a:t>Group findings by root cause, owner and validation method.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Technical findings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Area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Finding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Affected pages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Severity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[finding]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[affected pages]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[severity]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[finding]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[affected pages]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[severity]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[finding]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[affected pages]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[severity]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[finding]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[affected pages]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[severity]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3977639"/>
            <a:ext cx="9875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Keep one row per distinct decision, not one row per tool warning.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On-page and content findings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Page group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Issue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Action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[page group]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[issue]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[action]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[page group]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[issue]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[action]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[page group]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[issue]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[action]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[page group]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[issue]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[action]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3977639"/>
            <a:ext cx="9875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Keep one row per distinct decision, not one row per tool warning.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Authority and UX findings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Area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Observation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Impact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200">
                          <a:solidFill>
                            <a:srgbClr val="FFFFFF"/>
                          </a:solidFill>
                          <a:latin typeface="Arial"/>
                        </a:rPr>
                        <a:t>Next check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[observation]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[impact]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[next check]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[observation]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[impact]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[next check]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[observation]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[impact]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[next check]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[area]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[observation]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[impact]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[next check]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3977639"/>
            <a:ext cx="9875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72222"/>
                </a:solidFill>
                <a:latin typeface="Arial"/>
              </a:defRPr>
            </a:pPr>
            <a:r>
              <a:t>Keep one row per distinct decision, not one row per tool warning.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Prioritized fixes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02920" y="1143000"/>
          <a:ext cx="1120140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280"/>
                <a:gridCol w="2240280"/>
                <a:gridCol w="2240280"/>
                <a:gridCol w="2240280"/>
                <a:gridCol w="2240280"/>
              </a:tblGrid>
              <a:tr h="38404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Priority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Fix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Dependency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Validation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[how completion is verified]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P2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[how completion is verified]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P3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[how completion is verified]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P4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[how completion is verified]</a:t>
                      </a:r>
                    </a:p>
                  </a:txBody>
                  <a:tcPr/>
                </a:tc>
              </a:tr>
              <a:tr h="384048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P5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[fix]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[dependency]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[how completion is verified]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3E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72222"/>
                </a:solidFill>
                <a:latin typeface="Arial"/>
              </a:rPr>
              <a:t>Implementation roadmap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234440"/>
          <a:ext cx="10972800" cy="1993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Phase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Initiative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rial"/>
                        </a:rPr>
                        <a:t>Output</a:t>
                      </a:r>
                    </a:p>
                  </a:txBody>
                  <a:tcPr>
                    <a:solidFill>
                      <a:srgbClr val="12614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[expected output]</a:t>
                      </a:r>
                    </a:p>
                  </a:txBody>
                  <a:tcPr/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Next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[expected output]</a:t>
                      </a:r>
                    </a:p>
                  </a:txBody>
                  <a:tcPr/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Later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[expected output]</a:t>
                      </a:r>
                    </a:p>
                  </a:txBody>
                  <a:tcPr/>
                </a:tc>
              </a:tr>
              <a:tr h="402336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Monitor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[initiative]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[owner]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172222"/>
                          </a:solidFill>
                          <a:latin typeface="Arial"/>
                        </a:rPr>
                        <a:t>[expected output]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5760" y="6565392"/>
            <a:ext cx="11430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u="sng">
                <a:solidFill>
                  <a:srgbClr val="12614F"/>
                </a:solidFill>
                <a:latin typeface="Arial"/>
                <a:hlinkClick r:id="rId2"/>
              </a:rPr>
              <a:t>seostrategy.online — SEO Audit Presentation Template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ns0:Properties xmlns:ns0="http://schemas.openxmlformats.org/officeDocument/2006/extended-properties">
  <ns0:Application>seostrategy.online</ns0:Application>
  <ns0:Company>seostrategy.online</ns0:Company>
  <ns0:AppVersion>1.0</ns0:AppVersion>
</ns0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SEO Audit Presentation Template</dc:title>
  <dc:subject>Free SEO audit presentation deck</dc:subject>
  <dc:creator>seostrategy.online</dc:creator>
  <cp:lastModifiedBy>seostrategy.online</cp:lastModifiedBy>
  <dc:description>SEO audit presentation template by seostrategy.online</dc:description>
  <dcterms:created xsi:type="dcterms:W3CDTF">2026-08-19T16:45:00Z</dcterms:created>
  <dcterms:modified xsi:type="dcterms:W3CDTF">2026-08-19T16:45:00Z</dcterms:modified>
</cp:coreProperties>
</file>