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strategy-presentation/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2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182880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>
                <a:solidFill>
                  <a:srgbClr val="FFFFFF"/>
                </a:solidFill>
                <a:latin typeface="Arial"/>
              </a:rPr>
              <a:t>SEO Strategy Presentation Template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2651760"/>
            <a:ext cx="91440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>
                <a:solidFill>
                  <a:srgbClr val="FFFFFF"/>
                </a:solidFill>
                <a:latin typeface="Arial"/>
              </a:rPr>
              <a:t>[Client Name] · [Date]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3154680"/>
            <a:ext cx="960120" cy="64008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Authority plan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67665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[Pages or assets worth supporting]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[Linkable asset requirement]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[Prospecting boundaries]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1463040"/>
            <a:ext cx="3474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every bracketed line with a project-specific statement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Resourcing ask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67665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[SEO owner]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[Content support needed]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[Development support needed]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[Decision owner]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1463040"/>
            <a:ext cx="3474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every bracketed line with a project-specific statement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Success metrics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67665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[Visibility metric]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[Landing-page metric]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[Conversion or business metric]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[Reporting cadence]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1463040"/>
            <a:ext cx="3474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every bracketed line with a project-specific statement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90-day roadmap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94360" y="1234440"/>
          <a:ext cx="109728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38404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Phase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Initiative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Owner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Output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[phase]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[initiative]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[output]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[phase]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[initiative]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[output]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[phase]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[initiative]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[output]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[phase]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[initiative]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[output]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Decision close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8229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Confirm the strategic pillars.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Approve the first roadmap phase.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Assign owners for content, technical and reporting work.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Record the first validation checkpoint.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051560"/>
            <a:ext cx="8595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Situation summary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Business goals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Search opportunity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Strategic pillars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Page architecture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Content plan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Technical priorities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Authority plan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Resourcing ask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Success metrics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90-day roadmap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Decision close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Situation 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67665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[Current organic-search position]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[Main constraint or risk]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[Reason strategy is being revisited now]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1463040"/>
            <a:ext cx="3474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every bracketed line with a project-specific statement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Business goals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67665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[Primary business goal]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[SEO role in that goal]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[Non-goals or out-of-scope areas]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1463040"/>
            <a:ext cx="3474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every bracketed line with a project-specific statement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Search opportunity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67665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[Priority market or audience]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[Commercial search demand to target]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[Informational demand that supports commercial pages]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1463040"/>
            <a:ext cx="3474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every bracketed line with a project-specific statement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Strategic pillars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67665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[Pillar 1: what changes and why]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[Pillar 2: what changes and why]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[Pillar 3: what changes and why]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1463040"/>
            <a:ext cx="3474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every bracketed line with a project-specific statement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Page architecture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67665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[Primary hub pages]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[New or improved commercial pages]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[Supporting content clusters]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[Pages to consolidate or retire]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1463040"/>
            <a:ext cx="3474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every bracketed line with a project-specific statement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Content plan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67665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[Content types to create]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[Existing pages to improve]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[Internal-linking relationships to add]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1463040"/>
            <a:ext cx="3474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every bracketed line with a project-specific statement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Technical priorities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67665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[Technical blocker]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[Template or system affected]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[Validation check after implementation]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0" y="1463040"/>
            <a:ext cx="3474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72222"/>
                </a:solidFill>
                <a:latin typeface="Arial"/>
              </a:defRPr>
            </a:pPr>
            <a:r>
              <a:t>Replace every bracketed line with a project-specific statement before sharing.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- SEO Strategy Presentation Template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SEO Strategy Presentation Template</dc:title>
  <dc:subject>Free SEO strategy deck</dc:subject>
  <dc:creator>seostrategy.online</dc:creator>
  <cp:keywords/>
  <dc:description>SEO strategy presentation template by seostrategy.online</dc:description>
  <cp:lastModifiedBy>seostrategy.online</cp:lastModifiedBy>
  <cp:revision>1</cp:revision>
  <dcterms:created xsi:type="dcterms:W3CDTF">2026-08-19T17:00:00Z</dcterms:created>
  <dcterms:modified xsi:type="dcterms:W3CDTF">2026-08-19T17:00:00Z</dcterms:modified>
  <cp:category/>
</cp:coreProperties>
</file>