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technical-seo-audit-presentation/" TargetMode="Externa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technical-seo-audit-presentation/" TargetMode="Externa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technical-seo-audit-presentation/" TargetMode="Externa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technical-seo-audit-presentation/" TargetMode="Externa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technical-seo-audit-presentation/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technical-seo-audit-presentation/" TargetMode="Externa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technical-seo-audit-presentation/" TargetMode="Externa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technical-seo-audit-presentation/" TargetMode="Externa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technical-seo-audit-presentation/" TargetMode="Externa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technical-seo-audit-presentation/" TargetMode="Externa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technical-seo-audit-presentation/" TargetMode="Externa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technical-seo-audit-presentation/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technical-seo-audit-presentation/" TargetMode="Externa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222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1828800"/>
            <a:ext cx="10515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FFFFF"/>
                </a:solidFill>
                <a:latin typeface="Arial"/>
              </a:rPr>
              <a:t>Technical SEO Audit Presentation Template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2651760"/>
            <a:ext cx="91440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>
                <a:solidFill>
                  <a:srgbClr val="FFFFFF"/>
                </a:solidFill>
                <a:latin typeface="Arial"/>
              </a:rPr>
              <a:t>[Client Name] · [Date]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3154680"/>
            <a:ext cx="960120" cy="64008"/>
          </a:xfrm>
          <a:prstGeom prst="rect">
            <a:avLst/>
          </a:prstGeom>
          <a:solidFill>
            <a:srgbClr val="F0D9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- Technical SEO Audit Presentation Template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72222"/>
                </a:solidFill>
                <a:latin typeface="Arial"/>
              </a:rPr>
              <a:t>Security and platform risks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234440"/>
            <a:ext cx="73152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900">
                <a:solidFill>
                  <a:srgbClr val="172222"/>
                </a:solidFill>
                <a:latin typeface="Arial"/>
              </a:defRPr>
            </a:pPr>
            <a:r>
              <a:t>[HTTPS or mixed-content issue]</a:t>
            </a:r>
          </a:p>
          <a:p>
            <a:pPr>
              <a:spcAft>
                <a:spcPts val="600"/>
              </a:spcAft>
              <a:defRPr sz="1900">
                <a:solidFill>
                  <a:srgbClr val="172222"/>
                </a:solidFill>
                <a:latin typeface="Arial"/>
              </a:defRPr>
            </a:pPr>
            <a:r>
              <a:t>[Public staging or duplicate environment risk]</a:t>
            </a:r>
          </a:p>
          <a:p>
            <a:pPr>
              <a:spcAft>
                <a:spcPts val="600"/>
              </a:spcAft>
              <a:defRPr sz="1900">
                <a:solidFill>
                  <a:srgbClr val="172222"/>
                </a:solidFill>
                <a:latin typeface="Arial"/>
              </a:defRPr>
            </a:pPr>
            <a:r>
              <a:t>[Platform rule requiring owner approval]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21040" y="1463040"/>
            <a:ext cx="30175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500">
                <a:solidFill>
                  <a:srgbClr val="172222"/>
                </a:solidFill>
                <a:latin typeface="Arial"/>
              </a:defRPr>
            </a:pPr>
            <a:r>
              <a:t>Replace bracketed lines with audit-specific evidence before sharing.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- Technical SEO Audit Presentation Template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72222"/>
                </a:solidFill>
                <a:latin typeface="Arial"/>
              </a:rPr>
              <a:t>Prioritized roadmap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02920" y="1143000"/>
          <a:ext cx="11201400" cy="2304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0280"/>
                <a:gridCol w="2240280"/>
                <a:gridCol w="2240280"/>
                <a:gridCol w="2240280"/>
                <a:gridCol w="2240280"/>
              </a:tblGrid>
              <a:tr h="384048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</a:rPr>
                        <a:t>Priority</a:t>
                      </a:r>
                    </a:p>
                  </a:txBody>
                  <a:tcPr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</a:rPr>
                        <a:t>Fix</a:t>
                      </a:r>
                    </a:p>
                  </a:txBody>
                  <a:tcPr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</a:rPr>
                        <a:t>Owner</a:t>
                      </a:r>
                    </a:p>
                  </a:txBody>
                  <a:tcPr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</a:rPr>
                        <a:t>Dependency</a:t>
                      </a:r>
                    </a:p>
                  </a:txBody>
                  <a:tcPr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</a:rPr>
                        <a:t>Validation</a:t>
                      </a:r>
                    </a:p>
                  </a:txBody>
                  <a:tcPr>
                    <a:solidFill>
                      <a:srgbClr val="12614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[priority]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[fix]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[owner]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[dependency]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[validation]</a:t>
                      </a:r>
                    </a:p>
                  </a:txBody>
                  <a:tcPr/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[priority]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[fix]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[owner]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[dependency]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[validation]</a:t>
                      </a:r>
                    </a:p>
                  </a:txBody>
                  <a:tcPr/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[priority]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[fix]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[owner]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[dependency]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[validation]</a:t>
                      </a:r>
                    </a:p>
                  </a:txBody>
                  <a:tcPr/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[priority]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[fix]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[owner]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[dependency]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[validation]</a:t>
                      </a:r>
                    </a:p>
                  </a:txBody>
                  <a:tcPr/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[priority]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[fix]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[owner]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[dependency]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[validation]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- Technical SEO Audit Presentation Template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72222"/>
                </a:solidFill>
                <a:latin typeface="Arial"/>
              </a:rPr>
              <a:t>Validation plan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94360" y="1234440"/>
          <a:ext cx="10972800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  <a:gridCol w="2743200"/>
              </a:tblGrid>
              <a:tr h="384048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</a:rPr>
                        <a:t>Check</a:t>
                      </a:r>
                    </a:p>
                  </a:txBody>
                  <a:tcPr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</a:rPr>
                        <a:t>Sample set</a:t>
                      </a:r>
                    </a:p>
                  </a:txBody>
                  <a:tcPr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</a:rPr>
                        <a:t>Owner</a:t>
                      </a:r>
                    </a:p>
                  </a:txBody>
                  <a:tcPr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</a:rPr>
                        <a:t>Pass condition</a:t>
                      </a:r>
                    </a:p>
                  </a:txBody>
                  <a:tcPr>
                    <a:solidFill>
                      <a:srgbClr val="12614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[check]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[sample set]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[owner]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[pass condition]</a:t>
                      </a:r>
                    </a:p>
                  </a:txBody>
                  <a:tcPr/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[check]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[sample set]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[owner]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[pass condition]</a:t>
                      </a:r>
                    </a:p>
                  </a:txBody>
                  <a:tcPr/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[check]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[sample set]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[owner]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[pass condition]</a:t>
                      </a:r>
                    </a:p>
                  </a:txBody>
                  <a:tcPr/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[check]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[sample set]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[owner]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[pass condition]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- Technical SEO Audit Presentation Template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72222"/>
                </a:solidFill>
                <a:latin typeface="Arial"/>
              </a:rPr>
              <a:t>Decision close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82296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Confirm critical blockers and accepted risks.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Assign owners for P1 fixes.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Approve the validation sample set.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Set the next technical QA checkpoint after implementation.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- Technical SEO Audit Presentation Template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72222"/>
                </a:solidFill>
                <a:latin typeface="Arial"/>
              </a:rPr>
              <a:t>Agenda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051560"/>
            <a:ext cx="89611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172222"/>
                </a:solidFill>
                <a:latin typeface="Arial"/>
              </a:defRPr>
            </a:pPr>
            <a:r>
              <a:t>Audit scope</a:t>
            </a:r>
          </a:p>
          <a:p>
            <a:pPr>
              <a:spcAft>
                <a:spcPts val="600"/>
              </a:spcAft>
              <a:defRPr sz="1800">
                <a:solidFill>
                  <a:srgbClr val="172222"/>
                </a:solidFill>
                <a:latin typeface="Arial"/>
              </a:defRPr>
            </a:pPr>
            <a:r>
              <a:t>Methodology</a:t>
            </a:r>
          </a:p>
          <a:p>
            <a:pPr>
              <a:spcAft>
                <a:spcPts val="600"/>
              </a:spcAft>
              <a:defRPr sz="1800">
                <a:solidFill>
                  <a:srgbClr val="172222"/>
                </a:solidFill>
                <a:latin typeface="Arial"/>
              </a:defRPr>
            </a:pPr>
            <a:r>
              <a:t>Crawlability findings</a:t>
            </a:r>
          </a:p>
          <a:p>
            <a:pPr>
              <a:spcAft>
                <a:spcPts val="600"/>
              </a:spcAft>
              <a:defRPr sz="1800">
                <a:solidFill>
                  <a:srgbClr val="172222"/>
                </a:solidFill>
                <a:latin typeface="Arial"/>
              </a:defRPr>
            </a:pPr>
            <a:r>
              <a:t>Indexation findings</a:t>
            </a:r>
          </a:p>
          <a:p>
            <a:pPr>
              <a:spcAft>
                <a:spcPts val="600"/>
              </a:spcAft>
              <a:defRPr sz="1800">
                <a:solidFill>
                  <a:srgbClr val="172222"/>
                </a:solidFill>
                <a:latin typeface="Arial"/>
              </a:defRPr>
            </a:pPr>
            <a:r>
              <a:t>Rendering and JavaScript</a:t>
            </a:r>
          </a:p>
          <a:p>
            <a:pPr>
              <a:spcAft>
                <a:spcPts val="600"/>
              </a:spcAft>
              <a:defRPr sz="1800">
                <a:solidFill>
                  <a:srgbClr val="172222"/>
                </a:solidFill>
                <a:latin typeface="Arial"/>
              </a:defRPr>
            </a:pPr>
            <a:r>
              <a:t>Performance and Core Web Vitals</a:t>
            </a:r>
          </a:p>
          <a:p>
            <a:pPr>
              <a:spcAft>
                <a:spcPts val="600"/>
              </a:spcAft>
              <a:defRPr sz="1800">
                <a:solidFill>
                  <a:srgbClr val="172222"/>
                </a:solidFill>
                <a:latin typeface="Arial"/>
              </a:defRPr>
            </a:pPr>
            <a:r>
              <a:t>Structured data and mobile</a:t>
            </a:r>
          </a:p>
          <a:p>
            <a:pPr>
              <a:spcAft>
                <a:spcPts val="600"/>
              </a:spcAft>
              <a:defRPr sz="1800">
                <a:solidFill>
                  <a:srgbClr val="172222"/>
                </a:solidFill>
                <a:latin typeface="Arial"/>
              </a:defRPr>
            </a:pPr>
            <a:r>
              <a:t>Security and platform risks</a:t>
            </a:r>
          </a:p>
          <a:p>
            <a:pPr>
              <a:spcAft>
                <a:spcPts val="600"/>
              </a:spcAft>
              <a:defRPr sz="1800">
                <a:solidFill>
                  <a:srgbClr val="172222"/>
                </a:solidFill>
                <a:latin typeface="Arial"/>
              </a:defRPr>
            </a:pPr>
            <a:r>
              <a:t>Prioritized roadmap</a:t>
            </a:r>
          </a:p>
          <a:p>
            <a:pPr>
              <a:spcAft>
                <a:spcPts val="600"/>
              </a:spcAft>
              <a:defRPr sz="1800">
                <a:solidFill>
                  <a:srgbClr val="172222"/>
                </a:solidFill>
                <a:latin typeface="Arial"/>
              </a:defRPr>
            </a:pPr>
            <a:r>
              <a:t>Validation plan</a:t>
            </a:r>
          </a:p>
          <a:p>
            <a:pPr>
              <a:spcAft>
                <a:spcPts val="600"/>
              </a:spcAft>
              <a:defRPr sz="1800">
                <a:solidFill>
                  <a:srgbClr val="172222"/>
                </a:solidFill>
                <a:latin typeface="Arial"/>
              </a:defRPr>
            </a:pPr>
            <a:r>
              <a:t>Decision close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- Technical SEO Audit Presentation Template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72222"/>
                </a:solidFill>
                <a:latin typeface="Arial"/>
              </a:rPr>
              <a:t>Audit scope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234440"/>
            <a:ext cx="73152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900">
                <a:solidFill>
                  <a:srgbClr val="172222"/>
                </a:solidFill>
                <a:latin typeface="Arial"/>
              </a:defRPr>
            </a:pPr>
            <a:r>
              <a:t>[Sections and templates included]</a:t>
            </a:r>
          </a:p>
          <a:p>
            <a:pPr>
              <a:spcAft>
                <a:spcPts val="600"/>
              </a:spcAft>
              <a:defRPr sz="1900">
                <a:solidFill>
                  <a:srgbClr val="172222"/>
                </a:solidFill>
                <a:latin typeface="Arial"/>
              </a:defRPr>
            </a:pPr>
            <a:r>
              <a:t>[Excluded systems or URL types]</a:t>
            </a:r>
          </a:p>
          <a:p>
            <a:pPr>
              <a:spcAft>
                <a:spcPts val="600"/>
              </a:spcAft>
              <a:defRPr sz="1900">
                <a:solidFill>
                  <a:srgbClr val="172222"/>
                </a:solidFill>
                <a:latin typeface="Arial"/>
              </a:defRPr>
            </a:pPr>
            <a:r>
              <a:t>[Data date range]</a:t>
            </a:r>
          </a:p>
          <a:p>
            <a:pPr>
              <a:spcAft>
                <a:spcPts val="600"/>
              </a:spcAft>
              <a:defRPr sz="1900">
                <a:solidFill>
                  <a:srgbClr val="172222"/>
                </a:solidFill>
                <a:latin typeface="Arial"/>
              </a:defRPr>
            </a:pPr>
            <a:r>
              <a:t>[Implementation decisions this audit supports]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21040" y="1463040"/>
            <a:ext cx="30175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500">
                <a:solidFill>
                  <a:srgbClr val="172222"/>
                </a:solidFill>
                <a:latin typeface="Arial"/>
              </a:defRPr>
            </a:pPr>
            <a:r>
              <a:t>Replace bracketed lines with audit-specific evidence before sharing.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- Technical SEO Audit Presentation Template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72222"/>
                </a:solidFill>
                <a:latin typeface="Arial"/>
              </a:rPr>
              <a:t>Methodology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234440"/>
            <a:ext cx="73152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172222"/>
                </a:solidFill>
                <a:latin typeface="Arial"/>
              </a:defRPr>
            </a:pPr>
            <a:r>
              <a:t>Crawl representative page types and generated URL patterns.</a:t>
            </a:r>
          </a:p>
          <a:p>
            <a:pPr>
              <a:spcAft>
                <a:spcPts val="600"/>
              </a:spcAft>
              <a:defRPr sz="1800">
                <a:solidFill>
                  <a:srgbClr val="172222"/>
                </a:solidFill>
                <a:latin typeface="Arial"/>
              </a:defRPr>
            </a:pPr>
            <a:r>
              <a:t>Compare source and rendered HTML where JavaScript matters.</a:t>
            </a:r>
          </a:p>
          <a:p>
            <a:pPr>
              <a:spcAft>
                <a:spcPts val="600"/>
              </a:spcAft>
              <a:defRPr sz="1800">
                <a:solidFill>
                  <a:srgbClr val="172222"/>
                </a:solidFill>
                <a:latin typeface="Arial"/>
              </a:defRPr>
            </a:pPr>
            <a:r>
              <a:t>Validate indexability, canonical and status-code behavior by template.</a:t>
            </a:r>
          </a:p>
          <a:p>
            <a:pPr>
              <a:spcAft>
                <a:spcPts val="600"/>
              </a:spcAft>
              <a:defRPr sz="1800">
                <a:solidFill>
                  <a:srgbClr val="172222"/>
                </a:solidFill>
                <a:latin typeface="Arial"/>
              </a:defRPr>
            </a:pPr>
            <a:r>
              <a:t>Group findings by root cause, owner and validation method.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21040" y="1463040"/>
            <a:ext cx="30175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500">
                <a:solidFill>
                  <a:srgbClr val="172222"/>
                </a:solidFill>
                <a:latin typeface="Arial"/>
              </a:defRPr>
            </a:pPr>
            <a:r>
              <a:t>Replace bracketed lines with audit-specific evidence before sharing.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- Technical SEO Audit Presentation Template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72222"/>
                </a:solidFill>
                <a:latin typeface="Arial"/>
              </a:rPr>
              <a:t>Crawlability findings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234440"/>
            <a:ext cx="73152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900">
                <a:solidFill>
                  <a:srgbClr val="172222"/>
                </a:solidFill>
                <a:latin typeface="Arial"/>
              </a:defRPr>
            </a:pPr>
            <a:r>
              <a:t>[Blocked or weak crawl paths]</a:t>
            </a:r>
          </a:p>
          <a:p>
            <a:pPr>
              <a:spcAft>
                <a:spcPts val="600"/>
              </a:spcAft>
              <a:defRPr sz="1900">
                <a:solidFill>
                  <a:srgbClr val="172222"/>
                </a:solidFill>
                <a:latin typeface="Arial"/>
              </a:defRPr>
            </a:pPr>
            <a:r>
              <a:t>[Generated URL patterns to control]</a:t>
            </a:r>
          </a:p>
          <a:p>
            <a:pPr>
              <a:spcAft>
                <a:spcPts val="600"/>
              </a:spcAft>
              <a:defRPr sz="1900">
                <a:solidFill>
                  <a:srgbClr val="172222"/>
                </a:solidFill>
                <a:latin typeface="Arial"/>
              </a:defRPr>
            </a:pPr>
            <a:r>
              <a:t>[Sitemap and navigation findings]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21040" y="1463040"/>
            <a:ext cx="30175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500">
                <a:solidFill>
                  <a:srgbClr val="172222"/>
                </a:solidFill>
                <a:latin typeface="Arial"/>
              </a:defRPr>
            </a:pPr>
            <a:r>
              <a:t>Replace bracketed lines with audit-specific evidence before sharing.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- Technical SEO Audit Presentation Template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72222"/>
                </a:solidFill>
                <a:latin typeface="Arial"/>
              </a:rPr>
              <a:t>Indexation findings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234440"/>
            <a:ext cx="73152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900">
                <a:solidFill>
                  <a:srgbClr val="172222"/>
                </a:solidFill>
                <a:latin typeface="Arial"/>
              </a:defRPr>
            </a:pPr>
            <a:r>
              <a:t>[Indexable URL set mismatches]</a:t>
            </a:r>
          </a:p>
          <a:p>
            <a:pPr>
              <a:spcAft>
                <a:spcPts val="600"/>
              </a:spcAft>
              <a:defRPr sz="1900">
                <a:solidFill>
                  <a:srgbClr val="172222"/>
                </a:solidFill>
                <a:latin typeface="Arial"/>
              </a:defRPr>
            </a:pPr>
            <a:r>
              <a:t>[Canonical conflicts]</a:t>
            </a:r>
          </a:p>
          <a:p>
            <a:pPr>
              <a:spcAft>
                <a:spcPts val="600"/>
              </a:spcAft>
              <a:defRPr sz="1900">
                <a:solidFill>
                  <a:srgbClr val="172222"/>
                </a:solidFill>
                <a:latin typeface="Arial"/>
              </a:defRPr>
            </a:pPr>
            <a:r>
              <a:t>[Noindex or robots directives to review]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21040" y="1463040"/>
            <a:ext cx="30175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500">
                <a:solidFill>
                  <a:srgbClr val="172222"/>
                </a:solidFill>
                <a:latin typeface="Arial"/>
              </a:defRPr>
            </a:pPr>
            <a:r>
              <a:t>Replace bracketed lines with audit-specific evidence before sharing.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- Technical SEO Audit Presentation Template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72222"/>
                </a:solidFill>
                <a:latin typeface="Arial"/>
              </a:rPr>
              <a:t>Rendering and JavaScript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234440"/>
            <a:ext cx="73152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900">
                <a:solidFill>
                  <a:srgbClr val="172222"/>
                </a:solidFill>
                <a:latin typeface="Arial"/>
              </a:defRPr>
            </a:pPr>
            <a:r>
              <a:t>[Source vs rendered differences]</a:t>
            </a:r>
          </a:p>
          <a:p>
            <a:pPr>
              <a:spcAft>
                <a:spcPts val="600"/>
              </a:spcAft>
              <a:defRPr sz="1900">
                <a:solidFill>
                  <a:srgbClr val="172222"/>
                </a:solidFill>
                <a:latin typeface="Arial"/>
              </a:defRPr>
            </a:pPr>
            <a:r>
              <a:t>[Client-side links or content requiring validation]</a:t>
            </a:r>
          </a:p>
          <a:p>
            <a:pPr>
              <a:spcAft>
                <a:spcPts val="600"/>
              </a:spcAft>
              <a:defRPr sz="1900">
                <a:solidFill>
                  <a:srgbClr val="172222"/>
                </a:solidFill>
                <a:latin typeface="Arial"/>
              </a:defRPr>
            </a:pPr>
            <a:r>
              <a:t>[URL states that need a stable crawlable model]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21040" y="1463040"/>
            <a:ext cx="30175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500">
                <a:solidFill>
                  <a:srgbClr val="172222"/>
                </a:solidFill>
                <a:latin typeface="Arial"/>
              </a:defRPr>
            </a:pPr>
            <a:r>
              <a:t>Replace bracketed lines with audit-specific evidence before sharing.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- Technical SEO Audit Presentation Template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72222"/>
                </a:solidFill>
                <a:latin typeface="Arial"/>
              </a:rPr>
              <a:t>Performance and Core Web Vitals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234440"/>
            <a:ext cx="73152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900">
                <a:solidFill>
                  <a:srgbClr val="172222"/>
                </a:solidFill>
                <a:latin typeface="Arial"/>
              </a:defRPr>
            </a:pPr>
            <a:r>
              <a:t>[LCP issue by template]</a:t>
            </a:r>
          </a:p>
          <a:p>
            <a:pPr>
              <a:spcAft>
                <a:spcPts val="600"/>
              </a:spcAft>
              <a:defRPr sz="1900">
                <a:solidFill>
                  <a:srgbClr val="172222"/>
                </a:solidFill>
                <a:latin typeface="Arial"/>
              </a:defRPr>
            </a:pPr>
            <a:r>
              <a:t>[INP issue by interaction type]</a:t>
            </a:r>
          </a:p>
          <a:p>
            <a:pPr>
              <a:spcAft>
                <a:spcPts val="600"/>
              </a:spcAft>
              <a:defRPr sz="1900">
                <a:solidFill>
                  <a:srgbClr val="172222"/>
                </a:solidFill>
                <a:latin typeface="Arial"/>
              </a:defRPr>
            </a:pPr>
            <a:r>
              <a:t>[CLS issue by component]</a:t>
            </a:r>
          </a:p>
          <a:p>
            <a:pPr>
              <a:spcAft>
                <a:spcPts val="600"/>
              </a:spcAft>
              <a:defRPr sz="1900">
                <a:solidFill>
                  <a:srgbClr val="172222"/>
                </a:solidFill>
                <a:latin typeface="Arial"/>
              </a:defRPr>
            </a:pPr>
            <a:r>
              <a:t>[Validation method after implementation]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21040" y="1463040"/>
            <a:ext cx="30175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500">
                <a:solidFill>
                  <a:srgbClr val="172222"/>
                </a:solidFill>
                <a:latin typeface="Arial"/>
              </a:defRPr>
            </a:pPr>
            <a:r>
              <a:t>Replace bracketed lines with audit-specific evidence before sharing.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- Technical SEO Audit Presentation Template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72222"/>
                </a:solidFill>
                <a:latin typeface="Arial"/>
              </a:rPr>
              <a:t>Structured data and mobile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234440"/>
            <a:ext cx="73152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900">
                <a:solidFill>
                  <a:srgbClr val="172222"/>
                </a:solidFill>
                <a:latin typeface="Arial"/>
              </a:defRPr>
            </a:pPr>
            <a:r>
              <a:t>[Schema issues by page type]</a:t>
            </a:r>
          </a:p>
          <a:p>
            <a:pPr>
              <a:spcAft>
                <a:spcPts val="600"/>
              </a:spcAft>
              <a:defRPr sz="1900">
                <a:solidFill>
                  <a:srgbClr val="172222"/>
                </a:solidFill>
                <a:latin typeface="Arial"/>
              </a:defRPr>
            </a:pPr>
            <a:r>
              <a:t>[Mobile usability constraints]</a:t>
            </a:r>
          </a:p>
          <a:p>
            <a:pPr>
              <a:spcAft>
                <a:spcPts val="600"/>
              </a:spcAft>
              <a:defRPr sz="1900">
                <a:solidFill>
                  <a:srgbClr val="172222"/>
                </a:solidFill>
                <a:latin typeface="Arial"/>
              </a:defRPr>
            </a:pPr>
            <a:r>
              <a:t>[Validation sample set]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21040" y="1463040"/>
            <a:ext cx="30175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500">
                <a:solidFill>
                  <a:srgbClr val="172222"/>
                </a:solidFill>
                <a:latin typeface="Arial"/>
              </a:defRPr>
            </a:pPr>
            <a:r>
              <a:t>Replace bracketed lines with audit-specific evidence before sharing.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- Technical SEO Audit Presentation Template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Technical SEO Audit Presentation Template</dc:title>
  <dc:subject>Free technical SEO audit presentation deck</dc:subject>
  <dc:creator>seostrategy.online</dc:creator>
  <cp:keywords/>
  <dc:description>Technical SEO audit presentation template by seostrategy.online</dc:description>
  <cp:lastModifiedBy>seostrategy.online</cp:lastModifiedBy>
  <cp:revision>1</cp:revision>
  <dcterms:created xsi:type="dcterms:W3CDTF">2026-08-19T17:20:00Z</dcterms:created>
  <dcterms:modified xsi:type="dcterms:W3CDTF">2026-08-19T17:20:00Z</dcterms:modified>
  <cp:category/>
</cp:coreProperties>
</file>